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C47E-30FA-43F4-9474-AF934C1FE79D}" type="datetimeFigureOut">
              <a:rPr lang="th-TH" smtClean="0"/>
              <a:t>03/11/54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3EA6-A3BC-4325-AAD8-A3ACF0EE7D0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C47E-30FA-43F4-9474-AF934C1FE79D}" type="datetimeFigureOut">
              <a:rPr lang="th-TH" smtClean="0"/>
              <a:t>03/11/54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3EA6-A3BC-4325-AAD8-A3ACF0EE7D0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C47E-30FA-43F4-9474-AF934C1FE79D}" type="datetimeFigureOut">
              <a:rPr lang="th-TH" smtClean="0"/>
              <a:t>03/11/54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3EA6-A3BC-4325-AAD8-A3ACF0EE7D0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C47E-30FA-43F4-9474-AF934C1FE79D}" type="datetimeFigureOut">
              <a:rPr lang="th-TH" smtClean="0"/>
              <a:t>03/11/54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3EA6-A3BC-4325-AAD8-A3ACF0EE7D0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C47E-30FA-43F4-9474-AF934C1FE79D}" type="datetimeFigureOut">
              <a:rPr lang="th-TH" smtClean="0"/>
              <a:t>03/11/54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3EA6-A3BC-4325-AAD8-A3ACF0EE7D0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C47E-30FA-43F4-9474-AF934C1FE79D}" type="datetimeFigureOut">
              <a:rPr lang="th-TH" smtClean="0"/>
              <a:t>03/11/54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3EA6-A3BC-4325-AAD8-A3ACF0EE7D0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C47E-30FA-43F4-9474-AF934C1FE79D}" type="datetimeFigureOut">
              <a:rPr lang="th-TH" smtClean="0"/>
              <a:t>03/11/54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3EA6-A3BC-4325-AAD8-A3ACF0EE7D0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C47E-30FA-43F4-9474-AF934C1FE79D}" type="datetimeFigureOut">
              <a:rPr lang="th-TH" smtClean="0"/>
              <a:t>03/11/54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3EA6-A3BC-4325-AAD8-A3ACF0EE7D0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C47E-30FA-43F4-9474-AF934C1FE79D}" type="datetimeFigureOut">
              <a:rPr lang="th-TH" smtClean="0"/>
              <a:t>03/11/54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3EA6-A3BC-4325-AAD8-A3ACF0EE7D0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C47E-30FA-43F4-9474-AF934C1FE79D}" type="datetimeFigureOut">
              <a:rPr lang="th-TH" smtClean="0"/>
              <a:t>03/11/54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3EA6-A3BC-4325-AAD8-A3ACF0EE7D0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C47E-30FA-43F4-9474-AF934C1FE79D}" type="datetimeFigureOut">
              <a:rPr lang="th-TH" smtClean="0"/>
              <a:t>03/11/54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3EA6-A3BC-4325-AAD8-A3ACF0EE7D0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4C47E-30FA-43F4-9474-AF934C1FE79D}" type="datetimeFigureOut">
              <a:rPr lang="th-TH" smtClean="0"/>
              <a:t>03/11/54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63EA6-A3BC-4325-AAD8-A3ACF0EE7D04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0stid (2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100"/>
            <a:ext cx="9134554" cy="68651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46" y="0"/>
            <a:ext cx="912510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46" y="0"/>
            <a:ext cx="912510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46" y="0"/>
            <a:ext cx="912510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46" y="0"/>
            <a:ext cx="912510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46" y="0"/>
            <a:ext cx="912510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46" y="0"/>
            <a:ext cx="9134554" cy="686509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100"/>
            <a:ext cx="9144000" cy="687219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100"/>
            <a:ext cx="9134554" cy="68651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46" y="0"/>
            <a:ext cx="912510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46" y="0"/>
            <a:ext cx="912510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46" y="0"/>
            <a:ext cx="912510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100"/>
            <a:ext cx="9134554" cy="68651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100"/>
            <a:ext cx="9362615" cy="70365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100"/>
            <a:ext cx="9134554" cy="68651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100"/>
            <a:ext cx="9134554" cy="68651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100"/>
            <a:ext cx="9134554" cy="68651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100"/>
            <a:ext cx="9134554" cy="68651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46" y="0"/>
            <a:ext cx="912510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46" y="0"/>
            <a:ext cx="89699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100"/>
            <a:ext cx="9134554" cy="6865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46" y="0"/>
            <a:ext cx="9134554" cy="6865099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46" y="0"/>
            <a:ext cx="912510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100"/>
            <a:ext cx="9134554" cy="68651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100"/>
            <a:ext cx="9134554" cy="68651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46" y="0"/>
            <a:ext cx="912510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46" y="0"/>
            <a:ext cx="912510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100"/>
            <a:ext cx="9144000" cy="68721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46" y="0"/>
            <a:ext cx="9134554" cy="68650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46" y="0"/>
            <a:ext cx="912510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46" y="0"/>
            <a:ext cx="912510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100"/>
            <a:ext cx="9134554" cy="68651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100"/>
            <a:ext cx="9144000" cy="68721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46" y="0"/>
            <a:ext cx="9134554" cy="68650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นำเสนอทางหน้าจอ (4:3)</PresentationFormat>
  <Paragraphs>0</Paragraphs>
  <Slides>35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35</vt:i4>
      </vt:variant>
    </vt:vector>
  </HeadingPairs>
  <TitlesOfParts>
    <vt:vector size="36" baseType="lpstr">
      <vt:lpstr>ชุดรูปแบบของ Office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  <vt:lpstr>ภาพนิ่ง 17</vt:lpstr>
      <vt:lpstr>ภาพนิ่ง 18</vt:lpstr>
      <vt:lpstr>ภาพนิ่ง 19</vt:lpstr>
      <vt:lpstr>ภาพนิ่ง 20</vt:lpstr>
      <vt:lpstr>ภาพนิ่ง 21</vt:lpstr>
      <vt:lpstr>ภาพนิ่ง 22</vt:lpstr>
      <vt:lpstr>ภาพนิ่ง 23</vt:lpstr>
      <vt:lpstr>ภาพนิ่ง 24</vt:lpstr>
      <vt:lpstr>ภาพนิ่ง 25</vt:lpstr>
      <vt:lpstr>ภาพนิ่ง 26</vt:lpstr>
      <vt:lpstr>ภาพนิ่ง 27</vt:lpstr>
      <vt:lpstr>ภาพนิ่ง 28</vt:lpstr>
      <vt:lpstr>ภาพนิ่ง 29</vt:lpstr>
      <vt:lpstr>ภาพนิ่ง 30</vt:lpstr>
      <vt:lpstr>ภาพนิ่ง 31</vt:lpstr>
      <vt:lpstr>ภาพนิ่ง 32</vt:lpstr>
      <vt:lpstr>ภาพนิ่ง 33</vt:lpstr>
      <vt:lpstr>ภาพนิ่ง 34</vt:lpstr>
      <vt:lpstr>ภาพนิ่ง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Advance</dc:creator>
  <cp:lastModifiedBy>Advance</cp:lastModifiedBy>
  <cp:revision>20</cp:revision>
  <dcterms:created xsi:type="dcterms:W3CDTF">2011-11-03T04:01:52Z</dcterms:created>
  <dcterms:modified xsi:type="dcterms:W3CDTF">2011-11-03T04:29:01Z</dcterms:modified>
</cp:coreProperties>
</file>